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7000"/>
            <a:lum/>
          </a:blip>
          <a:srcRect/>
          <a:stretch>
            <a:fillRect t="-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5CF8C-D539-4D9F-895B-2E8AB0D3EB40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1A735-81D6-496C-8410-BC3EA34AD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 UMPIRES have the responsibility of reporting all observed infractions in the track events after the start and to the finish.</a:t>
            </a:r>
          </a:p>
          <a:p>
            <a:pPr>
              <a:buNone/>
            </a:pPr>
            <a:endParaRPr lang="en-US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</a:t>
            </a:r>
            <a:r>
              <a:rPr lang="en-US" dirty="0" smtClean="0"/>
              <a:t> are not timers, starters, field event officials, etc.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report all general running, hurdling, and relay infractions.</a:t>
            </a:r>
            <a:endParaRPr lang="en-US" b="1" dirty="0" smtClean="0"/>
          </a:p>
          <a:p>
            <a:r>
              <a:rPr lang="en-US" b="1" dirty="0" smtClean="0"/>
              <a:t>UMPIRES </a:t>
            </a:r>
            <a:r>
              <a:rPr lang="en-US" dirty="0" smtClean="0"/>
              <a:t>also report unfair acts and unsportsmanlike conduct incidents as defined by the current NFHS rule book.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will be equipped with a yellow and white flag.</a:t>
            </a:r>
          </a:p>
          <a:p>
            <a:endParaRPr lang="en-US" b="1" dirty="0"/>
          </a:p>
        </p:txBody>
      </p:sp>
      <p:pic>
        <p:nvPicPr>
          <p:cNvPr id="4" name="Picture 3" descr="gia-7302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2438400"/>
            <a:ext cx="2146300" cy="2489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will signal that no observed violations occurred by raising a </a:t>
            </a:r>
            <a:r>
              <a:rPr lang="en-US" b="1" dirty="0" smtClean="0"/>
              <a:t>WHITE </a:t>
            </a:r>
            <a:r>
              <a:rPr lang="en-US" dirty="0" smtClean="0"/>
              <a:t>flag</a:t>
            </a:r>
          </a:p>
          <a:p>
            <a:r>
              <a:rPr lang="en-US" b="1" dirty="0" smtClean="0"/>
              <a:t>UMPIRES </a:t>
            </a:r>
            <a:r>
              <a:rPr lang="en-US" dirty="0" smtClean="0"/>
              <a:t>will signal an observed violation occurred by raising a </a:t>
            </a:r>
            <a:r>
              <a:rPr lang="en-US" b="1" dirty="0" smtClean="0"/>
              <a:t>YELLOW </a:t>
            </a:r>
            <a:r>
              <a:rPr lang="en-US" dirty="0" smtClean="0"/>
              <a:t>flag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that observe an infraction must fill-out a violations report and turn it into the </a:t>
            </a:r>
            <a:r>
              <a:rPr lang="en-US" b="1" dirty="0" smtClean="0"/>
              <a:t>HEAD FINISH JUDGE </a:t>
            </a:r>
            <a:r>
              <a:rPr lang="en-US" dirty="0" smtClean="0"/>
              <a:t>at the finish line.</a:t>
            </a:r>
          </a:p>
          <a:p>
            <a:endParaRPr lang="en-US" b="1" dirty="0"/>
          </a:p>
        </p:txBody>
      </p:sp>
      <p:pic>
        <p:nvPicPr>
          <p:cNvPr id="4" name="Picture 3" descr="Infractios for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6574" y="3657600"/>
            <a:ext cx="4530852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don’t have to go into great detail.  The form is meant to simply check-off and if needed write a brief description.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do not make the final call.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referee </a:t>
            </a:r>
            <a:r>
              <a:rPr lang="en-US" dirty="0" smtClean="0"/>
              <a:t>will make the final call.  The referee may want to briefly discuss what happened with the umpire shortly after the violation was reported.</a:t>
            </a:r>
          </a:p>
          <a:p>
            <a:endParaRPr lang="en-US" b="1" dirty="0"/>
          </a:p>
        </p:txBody>
      </p:sp>
      <p:pic>
        <p:nvPicPr>
          <p:cNvPr id="4" name="Picture 3" descr="NEW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8487" y="4495800"/>
            <a:ext cx="2867025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should not discuss the call with the coaches, spectators, etc.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REFEREE </a:t>
            </a:r>
            <a:r>
              <a:rPr lang="en-US" dirty="0" smtClean="0"/>
              <a:t>will discuss the call with the coach at the appropriate time.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RED </a:t>
            </a:r>
            <a:r>
              <a:rPr lang="en-US" b="1" dirty="0" smtClean="0"/>
              <a:t>is the color of choice for apparel.  We do want to be somewhat color coordinated and look professional.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state qualification meets, the AIA requires six (6) umpires.</a:t>
            </a:r>
          </a:p>
          <a:p>
            <a:r>
              <a:rPr lang="en-US" dirty="0" smtClean="0"/>
              <a:t>Umpires have to be stationed around the track for each and every race.</a:t>
            </a:r>
            <a:endParaRPr lang="en-US" dirty="0"/>
          </a:p>
          <a:p>
            <a:r>
              <a:rPr lang="en-US" dirty="0" smtClean="0"/>
              <a:t>We will try to put our three most experienced officials with three of our less experience officials at key areas of the track.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meet, a sign-in sheet will be posted up in the press box and/or the ticket booth.</a:t>
            </a:r>
          </a:p>
          <a:p>
            <a:r>
              <a:rPr lang="en-US" dirty="0" smtClean="0"/>
              <a:t>All umpires need to sign-in.</a:t>
            </a:r>
          </a:p>
          <a:p>
            <a:r>
              <a:rPr lang="en-US" dirty="0" smtClean="0"/>
              <a:t>When signing in, the umpires will need to pick up a yellow and white flag, a clipboard with the infraction forms, and grab a few pencils.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umpires should bring a snack and a drink.</a:t>
            </a:r>
          </a:p>
          <a:p>
            <a:r>
              <a:rPr lang="en-US" dirty="0" smtClean="0"/>
              <a:t>We do our best to keep the meets under five hours.</a:t>
            </a:r>
          </a:p>
          <a:p>
            <a:r>
              <a:rPr lang="en-US" dirty="0" smtClean="0"/>
              <a:t>We also recommend dressing in layers, wearing a hat, and bring a folding chair.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UMPIRES may be seated, especially during the distance events.</a:t>
            </a:r>
          </a:p>
          <a:p>
            <a:r>
              <a:rPr lang="en-US" dirty="0" smtClean="0"/>
              <a:t>During the relays, umpires should be standing in order to get the best view.</a:t>
            </a:r>
          </a:p>
          <a:p>
            <a:endParaRPr lang="en-US" dirty="0"/>
          </a:p>
        </p:txBody>
      </p:sp>
      <p:pic>
        <p:nvPicPr>
          <p:cNvPr id="6" name="Picture 5" descr="umpire sitt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886200"/>
            <a:ext cx="48768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UMPIRES			</a:t>
            </a:r>
            <a:r>
              <a:rPr lang="en-US" sz="6000" b="1" dirty="0" smtClean="0"/>
              <a:t>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UMPIRES </a:t>
            </a:r>
            <a:r>
              <a:rPr lang="en-US" dirty="0" smtClean="0"/>
              <a:t>when checking in should also get a clipboard, a few pencils, and plenty of infraction forms.</a:t>
            </a:r>
          </a:p>
          <a:p>
            <a:endParaRPr lang="en-US" b="1" dirty="0"/>
          </a:p>
        </p:txBody>
      </p:sp>
      <p:pic>
        <p:nvPicPr>
          <p:cNvPr id="5" name="Picture 4" descr="PV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62" y="2667000"/>
            <a:ext cx="3614738" cy="29718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440</Words>
  <Application>Microsoft Office PowerPoint</Application>
  <PresentationFormat>On-screen Show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UMPIRES   →</vt:lpstr>
      <vt:lpstr>UMPIRES   →</vt:lpstr>
      <vt:lpstr>UMPIRES   →</vt:lpstr>
      <vt:lpstr>UMPIRES   →</vt:lpstr>
      <vt:lpstr>PowerPoint Presentation</vt:lpstr>
      <vt:lpstr>UMPIRES   →</vt:lpstr>
      <vt:lpstr>UMPIRES   →</vt:lpstr>
      <vt:lpstr>UMPIRES   →</vt:lpstr>
      <vt:lpstr>UMPIRES   →</vt:lpstr>
      <vt:lpstr>UMPIRES   →</vt:lpstr>
      <vt:lpstr>UMPIRES   →</vt:lpstr>
      <vt:lpstr>UMPIRES   →</vt:lpstr>
      <vt:lpstr>UMPIRES   →</vt:lpstr>
      <vt:lpstr>UMPIRES   →</vt:lpstr>
      <vt:lpstr>UMPIRES   →</vt:lpstr>
    </vt:vector>
  </TitlesOfParts>
  <Company>Vocational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UMPIRES VIOLATION REPORTING</dc:title>
  <dc:creator>hacstu</dc:creator>
  <cp:lastModifiedBy>Gregory Wayne</cp:lastModifiedBy>
  <cp:revision>9</cp:revision>
  <dcterms:created xsi:type="dcterms:W3CDTF">2011-10-07T20:58:16Z</dcterms:created>
  <dcterms:modified xsi:type="dcterms:W3CDTF">2015-02-09T16:35:56Z</dcterms:modified>
</cp:coreProperties>
</file>