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5000"/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B9D98-E545-4325-B0CB-979850DEA395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0160-2991-4D9F-A4AB-E34384E014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FEDERATION rule 5-11-1A</a:t>
            </a:r>
          </a:p>
          <a:p>
            <a:r>
              <a:rPr lang="en-US" dirty="0" smtClean="0"/>
              <a:t>Steps on or over the INSIDE lane line for three (3) consecutive LEFT foot steps.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time a runner steps over the line, verbally warn the runner.</a:t>
            </a:r>
          </a:p>
          <a:p>
            <a:endParaRPr lang="en-US" dirty="0"/>
          </a:p>
        </p:txBody>
      </p:sp>
      <p:pic>
        <p:nvPicPr>
          <p:cNvPr id="4" name="Picture 3" descr="imagesCAAY28Q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9962" y="2795587"/>
            <a:ext cx="4033838" cy="26146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same runner(s) continues to step over the lane line, </a:t>
            </a:r>
            <a:r>
              <a:rPr lang="en-US" b="1" dirty="0" smtClean="0"/>
              <a:t>then </a:t>
            </a:r>
            <a:r>
              <a:rPr lang="en-US" dirty="0" smtClean="0"/>
              <a:t>start counting steps.  If a runner was pushed or shoved inside the lane line, then it is not a violation.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FEDERATION rule 5-11-1B &amp; C</a:t>
            </a:r>
          </a:p>
          <a:p>
            <a:r>
              <a:rPr lang="en-US" dirty="0" smtClean="0"/>
              <a:t>The runner encroaches the lane to his/her right (outside lane) and interferes with another runner.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FEDERATION rule 5-11-1D</a:t>
            </a:r>
          </a:p>
          <a:p>
            <a:r>
              <a:rPr lang="en-US" dirty="0" smtClean="0"/>
              <a:t>The runner does not finish in the assigned lane (usually a call made by the head finish judge).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UMPIRES</a:t>
            </a:r>
            <a:br>
              <a:rPr lang="en-US" b="1" dirty="0" smtClean="0"/>
            </a:br>
            <a:r>
              <a:rPr lang="en-US" b="1" dirty="0" smtClean="0"/>
              <a:t>general running infractions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FEDERATION rule 5-11-1E</a:t>
            </a:r>
          </a:p>
          <a:p>
            <a:r>
              <a:rPr lang="en-US" dirty="0" smtClean="0"/>
              <a:t>Cuts in at the break line too early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UMPIRES</a:t>
            </a:r>
            <a:br>
              <a:rPr lang="en-US" b="1" smtClean="0"/>
            </a:br>
            <a:r>
              <a:rPr lang="en-US" b="1" smtClean="0"/>
              <a:t>general running infractions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an infraction occurs, fill-out the form quickly and give it to the head finish judge at the finish line.</a:t>
            </a:r>
          </a:p>
          <a:p>
            <a:r>
              <a:rPr lang="en-US" dirty="0" smtClean="0"/>
              <a:t>It will be attached to the results and the </a:t>
            </a:r>
            <a:r>
              <a:rPr lang="en-US" b="1" dirty="0" smtClean="0"/>
              <a:t>REFEREE </a:t>
            </a:r>
            <a:r>
              <a:rPr lang="en-US" dirty="0" smtClean="0"/>
              <a:t>will inform the coach of the disqualification.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181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UMPIRES general running infractions</vt:lpstr>
      <vt:lpstr>UMPIRES general running infractions</vt:lpstr>
      <vt:lpstr>UMPIRES general running infractions</vt:lpstr>
      <vt:lpstr>UMPIRES general running infractions</vt:lpstr>
      <vt:lpstr>UMPIRES general running infractions</vt:lpstr>
      <vt:lpstr>UMPIRES general running infractions</vt:lpstr>
      <vt:lpstr>UMPIRES general running infractions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UMPIRES general running infractions</dc:title>
  <dc:creator>hacstu</dc:creator>
  <cp:lastModifiedBy>Gregory Wayne</cp:lastModifiedBy>
  <cp:revision>3</cp:revision>
  <dcterms:created xsi:type="dcterms:W3CDTF">2011-10-07T22:08:44Z</dcterms:created>
  <dcterms:modified xsi:type="dcterms:W3CDTF">2015-02-09T20:53:16Z</dcterms:modified>
</cp:coreProperties>
</file>