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0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FBD3C-0A23-48E5-B432-6397FB9669C9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36D69-F135-4CCA-A715-6238FDBC0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FBD3C-0A23-48E5-B432-6397FB9669C9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36D69-F135-4CCA-A715-6238FDBC0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FBD3C-0A23-48E5-B432-6397FB9669C9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36D69-F135-4CCA-A715-6238FDBC0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FBD3C-0A23-48E5-B432-6397FB9669C9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36D69-F135-4CCA-A715-6238FDBC0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FBD3C-0A23-48E5-B432-6397FB9669C9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36D69-F135-4CCA-A715-6238FDBC0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FBD3C-0A23-48E5-B432-6397FB9669C9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36D69-F135-4CCA-A715-6238FDBC0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FBD3C-0A23-48E5-B432-6397FB9669C9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36D69-F135-4CCA-A715-6238FDBC0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FBD3C-0A23-48E5-B432-6397FB9669C9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36D69-F135-4CCA-A715-6238FDBC0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FBD3C-0A23-48E5-B432-6397FB9669C9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36D69-F135-4CCA-A715-6238FDBC0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FBD3C-0A23-48E5-B432-6397FB9669C9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36D69-F135-4CCA-A715-6238FDBC0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FBD3C-0A23-48E5-B432-6397FB9669C9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36D69-F135-4CCA-A715-6238FDBC0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58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0FBD3C-0A23-48E5-B432-6397FB9669C9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E36D69-F135-4CCA-A715-6238FDBC0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UMPIRES</a:t>
            </a:r>
            <a:br>
              <a:rPr lang="en-US" b="1" dirty="0" smtClean="0"/>
            </a:br>
            <a:r>
              <a:rPr lang="en-US" b="1" dirty="0" smtClean="0"/>
              <a:t>hurdle infractions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NFHS rule 5-13-2a</a:t>
            </a:r>
          </a:p>
          <a:p>
            <a:r>
              <a:rPr lang="en-US" dirty="0" smtClean="0"/>
              <a:t>Does not attempt to clear each hurdle</a:t>
            </a:r>
            <a:endParaRPr lang="en-US" dirty="0"/>
          </a:p>
        </p:txBody>
      </p:sp>
      <p:pic>
        <p:nvPicPr>
          <p:cNvPr id="6" name="Picture 5" descr="hurdle contac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71887" y="3733800"/>
            <a:ext cx="3567113" cy="266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UMPIRES</a:t>
            </a:r>
            <a:br>
              <a:rPr lang="en-US" b="1" dirty="0" smtClean="0"/>
            </a:br>
            <a:r>
              <a:rPr lang="en-US" b="1" dirty="0" smtClean="0"/>
              <a:t>hurdle infractions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NFHS rule 5-13-2-b</a:t>
            </a:r>
          </a:p>
          <a:p>
            <a:r>
              <a:rPr lang="en-US" dirty="0" smtClean="0"/>
              <a:t>Deliberately knocks down a hurdle</a:t>
            </a:r>
          </a:p>
          <a:p>
            <a:endParaRPr lang="en-US" dirty="0"/>
          </a:p>
        </p:txBody>
      </p:sp>
      <p:pic>
        <p:nvPicPr>
          <p:cNvPr id="4" name="Picture 3" descr="imagesCA27MCV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62312" y="3124200"/>
            <a:ext cx="4510088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UMPIRES</a:t>
            </a:r>
            <a:br>
              <a:rPr lang="en-US" b="1" dirty="0" smtClean="0"/>
            </a:br>
            <a:r>
              <a:rPr lang="en-US" b="1" dirty="0" smtClean="0"/>
              <a:t>hurdle infractions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NFHS rule 5-13-2c</a:t>
            </a:r>
          </a:p>
          <a:p>
            <a:r>
              <a:rPr lang="en-US" dirty="0" smtClean="0"/>
              <a:t>Advances trail leg below the hurdle (watch for right legged hurdlers in the 300m hurdles)</a:t>
            </a:r>
          </a:p>
          <a:p>
            <a:endParaRPr lang="en-US" dirty="0"/>
          </a:p>
        </p:txBody>
      </p:sp>
      <p:sp>
        <p:nvSpPr>
          <p:cNvPr id="4" name="Left Arrow 3"/>
          <p:cNvSpPr/>
          <p:nvPr/>
        </p:nvSpPr>
        <p:spPr>
          <a:xfrm>
            <a:off x="4038600" y="3886200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UMPIRES</a:t>
            </a:r>
            <a:br>
              <a:rPr lang="en-US" b="1" dirty="0" smtClean="0"/>
            </a:br>
            <a:r>
              <a:rPr lang="en-US" b="1" dirty="0" smtClean="0"/>
              <a:t>hurdle infractions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NFHS rule 5-13-2d</a:t>
            </a:r>
          </a:p>
          <a:p>
            <a:r>
              <a:rPr lang="en-US" dirty="0" smtClean="0"/>
              <a:t>Runs in hurdle not in the assigned lane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UMPIRES</a:t>
            </a:r>
            <a:br>
              <a:rPr lang="en-US" b="1" dirty="0" smtClean="0"/>
            </a:br>
            <a:r>
              <a:rPr lang="en-US" b="1" dirty="0" smtClean="0"/>
              <a:t>hurdle infractions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NFHS rule 5-13-11e</a:t>
            </a:r>
          </a:p>
          <a:p>
            <a:r>
              <a:rPr lang="en-US" dirty="0" smtClean="0"/>
              <a:t>Runs around the hurdle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UMPIRES</a:t>
            </a:r>
            <a:br>
              <a:rPr lang="en-US" b="1" dirty="0" smtClean="0"/>
            </a:br>
            <a:r>
              <a:rPr lang="en-US" b="1" dirty="0" smtClean="0"/>
              <a:t>hurdle infractions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NFHS rule 5-13-11f</a:t>
            </a:r>
          </a:p>
          <a:p>
            <a:r>
              <a:rPr lang="en-US" dirty="0" smtClean="0"/>
              <a:t>Impedes another athlete</a:t>
            </a:r>
          </a:p>
          <a:p>
            <a:r>
              <a:rPr lang="en-US" dirty="0" smtClean="0"/>
              <a:t>This is especially common with the arms</a:t>
            </a:r>
          </a:p>
          <a:p>
            <a:endParaRPr lang="en-US" dirty="0"/>
          </a:p>
        </p:txBody>
      </p:sp>
      <p:pic>
        <p:nvPicPr>
          <p:cNvPr id="4" name="Picture 3" descr="hurdles elbow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43250" y="3581400"/>
            <a:ext cx="3943350" cy="2590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Examples of impediment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838200"/>
            <a:ext cx="78486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UMPIRES</a:t>
            </a:r>
            <a:br>
              <a:rPr lang="en-US" b="1" dirty="0" smtClean="0"/>
            </a:br>
            <a:r>
              <a:rPr lang="en-US" b="1" dirty="0" smtClean="0"/>
              <a:t>hurdle infractions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athlete must keep his/her hands inside their own lane.</a:t>
            </a:r>
          </a:p>
          <a:p>
            <a:r>
              <a:rPr lang="en-US" dirty="0" smtClean="0"/>
              <a:t>NOTE:  Until they impede another runner, it isn’t a violation.</a:t>
            </a:r>
          </a:p>
          <a:p>
            <a:endParaRPr lang="en-US" dirty="0" smtClean="0"/>
          </a:p>
        </p:txBody>
      </p:sp>
      <p:pic>
        <p:nvPicPr>
          <p:cNvPr id="4" name="Picture 3" descr="hurdles flaling arm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43250" y="3886200"/>
            <a:ext cx="4629150" cy="25146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UMPIRES</a:t>
            </a:r>
            <a:br>
              <a:rPr lang="en-US" b="1" dirty="0" smtClean="0"/>
            </a:br>
            <a:r>
              <a:rPr lang="en-US" b="1" dirty="0" smtClean="0"/>
              <a:t>hurdle infractions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NOTE—especially with the last hurdle—athletes can finish the race after falling – as long as each hurdle was attempted</a:t>
            </a:r>
          </a:p>
          <a:p>
            <a:endParaRPr lang="en-US" dirty="0"/>
          </a:p>
        </p:txBody>
      </p:sp>
      <p:pic>
        <p:nvPicPr>
          <p:cNvPr id="4" name="Picture 3" descr="HURLDES FALL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67074" y="3200400"/>
            <a:ext cx="4124325" cy="2971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UMPIRES</a:t>
            </a:r>
            <a:br>
              <a:rPr lang="en-US" b="1" dirty="0" smtClean="0"/>
            </a:br>
            <a:r>
              <a:rPr lang="en-US" b="1" dirty="0" smtClean="0"/>
              <a:t>hurdle infractions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If an athlete interferes with another athlete—even if it is the result of a fall – it is interference.</a:t>
            </a:r>
          </a:p>
          <a:p>
            <a:r>
              <a:rPr lang="en-US" b="1" dirty="0" smtClean="0"/>
              <a:t>The offended athlete has the right to ask for a re-run (the offender is disqualified)</a:t>
            </a:r>
          </a:p>
          <a:p>
            <a:endParaRPr lang="en-US" b="1" dirty="0"/>
          </a:p>
        </p:txBody>
      </p:sp>
      <p:pic>
        <p:nvPicPr>
          <p:cNvPr id="4" name="Picture 3" descr="Hurdles falling tw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00462" y="4267200"/>
            <a:ext cx="2776538" cy="2362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161</Words>
  <Application>Microsoft Office PowerPoint</Application>
  <PresentationFormat>On-screen Show (4:3)</PresentationFormat>
  <Paragraphs>28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UMPIRES hurdle infractions</vt:lpstr>
      <vt:lpstr>UMPIRES hurdle infractions</vt:lpstr>
      <vt:lpstr>UMPIRES hurdle infractions</vt:lpstr>
      <vt:lpstr>UMPIRES hurdle infractions</vt:lpstr>
      <vt:lpstr>UMPIRES hurdle infractions</vt:lpstr>
      <vt:lpstr>UMPIRES hurdle infractions</vt:lpstr>
      <vt:lpstr>Examples of impediment </vt:lpstr>
      <vt:lpstr>UMPIRES hurdle infractions</vt:lpstr>
      <vt:lpstr>UMPIRES hurdle infractions</vt:lpstr>
      <vt:lpstr>UMPIRES hurdle infractions</vt:lpstr>
    </vt:vector>
  </TitlesOfParts>
  <Company>Vocational Education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UMPIRES hurdle infractions</dc:title>
  <dc:creator>hacstu</dc:creator>
  <cp:lastModifiedBy>Gregory Wayne</cp:lastModifiedBy>
  <cp:revision>12</cp:revision>
  <dcterms:created xsi:type="dcterms:W3CDTF">2011-10-07T22:29:22Z</dcterms:created>
  <dcterms:modified xsi:type="dcterms:W3CDTF">2015-02-09T20:52:01Z</dcterms:modified>
</cp:coreProperties>
</file>