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0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1F47-1EF4-4E3B-951F-04BE08F602DB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B4FD-B32B-4884-8938-3069CF1E3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1F47-1EF4-4E3B-951F-04BE08F602DB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B4FD-B32B-4884-8938-3069CF1E3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1F47-1EF4-4E3B-951F-04BE08F602DB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B4FD-B32B-4884-8938-3069CF1E3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1F47-1EF4-4E3B-951F-04BE08F602DB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B4FD-B32B-4884-8938-3069CF1E3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1F47-1EF4-4E3B-951F-04BE08F602DB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B4FD-B32B-4884-8938-3069CF1E3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1F47-1EF4-4E3B-951F-04BE08F602DB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B4FD-B32B-4884-8938-3069CF1E3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1F47-1EF4-4E3B-951F-04BE08F602DB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B4FD-B32B-4884-8938-3069CF1E3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1F47-1EF4-4E3B-951F-04BE08F602DB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B4FD-B32B-4884-8938-3069CF1E3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1F47-1EF4-4E3B-951F-04BE08F602DB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B4FD-B32B-4884-8938-3069CF1E3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1F47-1EF4-4E3B-951F-04BE08F602DB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B4FD-B32B-4884-8938-3069CF1E3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1F47-1EF4-4E3B-951F-04BE08F602DB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B4FD-B32B-4884-8938-3069CF1E3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0000"/>
            <a:lum/>
          </a:blip>
          <a:srcRect/>
          <a:stretch>
            <a:fillRect t="-7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51F47-1EF4-4E3B-951F-04BE08F602DB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FB4FD-B32B-4884-8938-3069CF1E3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SETTING UP THE DISTANCE EVENTS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steeplechase and 3200m run should just be one heat for the boys, and one heat for the girls.  However, if we can run them together we will</a:t>
            </a:r>
          </a:p>
          <a:p>
            <a:r>
              <a:rPr lang="en-US" dirty="0" smtClean="0"/>
              <a:t>In the 1600, the top twenty-four (24) athletes should be in the first heat, and all others in the second heat.</a:t>
            </a:r>
          </a:p>
          <a:p>
            <a:r>
              <a:rPr lang="en-US" dirty="0" smtClean="0"/>
              <a:t>If there are less than 10 in the second heat, move seeded runners 21-24 to the second heat from the first heat.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DISTANCE EVENTS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there are fewer than a total of 20 boys and girls—then we will combine them for a race.</a:t>
            </a:r>
          </a:p>
          <a:p>
            <a:r>
              <a:rPr lang="en-US" dirty="0" smtClean="0"/>
              <a:t>If we do combine—have someone from a big M on the boys pull-tags (stickers).</a:t>
            </a:r>
          </a:p>
          <a:p>
            <a:r>
              <a:rPr lang="en-US" dirty="0" smtClean="0"/>
              <a:t>They will go through the finish line and be timed as one race.</a:t>
            </a:r>
          </a:p>
          <a:p>
            <a:r>
              <a:rPr lang="en-US" dirty="0" smtClean="0"/>
              <a:t>We will let the computers sort them out by gender.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</a:t>
            </a:r>
            <a:r>
              <a:rPr lang="en-US" b="1" dirty="0" smtClean="0"/>
              <a:t>DISTANCE EVENTS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do combine, we put the boys on the main waterfall and the girls on the second waterfall (lane 5).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DISTANCE EVENTS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distance events, we will use hip numbers.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DISTANCE EVENTS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Remind the runners that they may not leave the track when finished—until they are dismissed.</a:t>
            </a:r>
          </a:p>
          <a:p>
            <a:r>
              <a:rPr lang="en-US" dirty="0" smtClean="0"/>
              <a:t>If they lose their pull-tag during the race, they will have to give their name to the head finish judge.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Notice she has a pull-tag (sticker) just below her left shoulder</a:t>
            </a:r>
          </a:p>
          <a:p>
            <a:r>
              <a:rPr lang="en-US" dirty="0" smtClean="0"/>
              <a:t>Make sure all of the runners start with one.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the athletes finish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head finish judge </a:t>
            </a:r>
            <a:r>
              <a:rPr lang="en-US" dirty="0" smtClean="0"/>
              <a:t>will keep the athletes in correct place order and determines the official order of finish (this may change after further review of the Lynx or video pictures). 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they finish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recorder</a:t>
            </a:r>
            <a:r>
              <a:rPr lang="en-US" dirty="0" smtClean="0"/>
              <a:t> will have the athletes hand over their pull-tags and place them on the finish line sheet in correct place order.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recorder </a:t>
            </a:r>
            <a:r>
              <a:rPr lang="en-US" dirty="0" smtClean="0"/>
              <a:t>should be standing at the end of the straight away.</a:t>
            </a:r>
          </a:p>
          <a:p>
            <a:r>
              <a:rPr lang="en-US" dirty="0" smtClean="0"/>
              <a:t>Have the runners walk/jog to the recorder.</a:t>
            </a:r>
          </a:p>
          <a:p>
            <a:r>
              <a:rPr lang="en-US" dirty="0" smtClean="0"/>
              <a:t>Keep reminding the runners to stay in order.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TIMING THE DISTANCE EVENTS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 </a:t>
            </a:r>
            <a:r>
              <a:rPr lang="en-US" sz="2800" b="1" dirty="0" smtClean="0"/>
              <a:t>head timer </a:t>
            </a:r>
            <a:r>
              <a:rPr lang="en-US" sz="2800" dirty="0" smtClean="0"/>
              <a:t>will use the printable stop watch and time by place.  The assistant timers can use regular stop watches and get the first 8 or so.  </a:t>
            </a:r>
          </a:p>
          <a:p>
            <a:endParaRPr lang="en-US" dirty="0"/>
          </a:p>
        </p:txBody>
      </p:sp>
      <p:pic>
        <p:nvPicPr>
          <p:cNvPr id="4" name="Picture 3" descr="seik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1" y="3429000"/>
            <a:ext cx="2133600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SPLIT TIMES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head timer</a:t>
            </a:r>
            <a:r>
              <a:rPr lang="en-US" dirty="0" smtClean="0"/>
              <a:t> will also read aloud the athletes split times.  Once the lead runners are on their last lap, no other split times are read.</a:t>
            </a:r>
          </a:p>
          <a:p>
            <a:r>
              <a:rPr lang="en-US" dirty="0" smtClean="0"/>
              <a:t>Split times are the times every time they cross the finish line.</a:t>
            </a:r>
          </a:p>
          <a:p>
            <a:r>
              <a:rPr lang="en-US" dirty="0" smtClean="0"/>
              <a:t>This is important for most distance runners.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LAP CALLER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</a:t>
            </a:r>
            <a:r>
              <a:rPr lang="en-US" b="1" dirty="0" smtClean="0"/>
              <a:t>HEAD FINISH JUDGE </a:t>
            </a:r>
            <a:r>
              <a:rPr lang="en-US" dirty="0" smtClean="0"/>
              <a:t>will serve as the lap caller.</a:t>
            </a:r>
          </a:p>
          <a:p>
            <a:r>
              <a:rPr lang="en-US" dirty="0" smtClean="0"/>
              <a:t>Five meters in front of the finish line, both with fingers and a loud voice, let the runner(s) know how many laps are </a:t>
            </a:r>
            <a:r>
              <a:rPr lang="en-US" b="1" dirty="0" smtClean="0"/>
              <a:t>remaining</a:t>
            </a:r>
            <a:endParaRPr lang="en-US" dirty="0" smtClean="0"/>
          </a:p>
          <a:p>
            <a:r>
              <a:rPr lang="en-US" dirty="0" smtClean="0"/>
              <a:t>In case of a lapped runner, say something like (Blue—2 laps, yellow—3 laps).  </a:t>
            </a:r>
          </a:p>
          <a:p>
            <a:r>
              <a:rPr lang="en-US" dirty="0" smtClean="0"/>
              <a:t>As they finish—remind the runners to stay in order so the finish line recorder has them in the correct order.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HEAD FINISH JUDGE </a:t>
            </a:r>
            <a:r>
              <a:rPr lang="en-US" dirty="0" smtClean="0"/>
              <a:t>makes the call on close finishes—he determines the place order (the Lynx camera may overturn that later—but, at that point in time it is official).  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STARTING DISTANCE EVENTS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We use a waterfall start.  If the field is big enough, we will use a double-waterfall start.</a:t>
            </a:r>
          </a:p>
          <a:p>
            <a:r>
              <a:rPr lang="en-US" sz="2800" dirty="0" smtClean="0"/>
              <a:t>A double-waterfall is from lanes 5-8 and they cut in at the green break line by the 300m hurdles start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4" name="Picture 3" descr="imagesCADOQYM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3886200"/>
            <a:ext cx="4648200" cy="236219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STARTING THE DISTANCE EVENTS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Once the last runner has crossed the line from heat 1, we can call the next heat to the </a:t>
            </a:r>
            <a:r>
              <a:rPr lang="en-US" smtClean="0"/>
              <a:t>track.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INFRACTIONS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If an </a:t>
            </a:r>
            <a:r>
              <a:rPr lang="en-US" sz="2000" b="1" dirty="0" smtClean="0"/>
              <a:t>umpire</a:t>
            </a:r>
            <a:r>
              <a:rPr lang="en-US" sz="2000" dirty="0" smtClean="0"/>
              <a:t> observes an infraction, the form is quickly filled out and given to the recorder</a:t>
            </a:r>
            <a:r>
              <a:rPr lang="en-US" dirty="0" smtClean="0"/>
              <a:t>.</a:t>
            </a:r>
          </a:p>
          <a:p>
            <a:endParaRPr lang="en-US" b="1" dirty="0"/>
          </a:p>
        </p:txBody>
      </p:sp>
      <p:pic>
        <p:nvPicPr>
          <p:cNvPr id="4" name="Picture 3" descr="Infractios for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000" y="1905000"/>
            <a:ext cx="5181600" cy="4953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628</Words>
  <Application>Microsoft Office PowerPoint</Application>
  <PresentationFormat>On-screen Show (4:3)</PresentationFormat>
  <Paragraphs>44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SETTING UP THE DISTANCE EVENTS</vt:lpstr>
      <vt:lpstr>DISTANCE EVENTS</vt:lpstr>
      <vt:lpstr> DISTANCE EVENTS</vt:lpstr>
      <vt:lpstr>DISTANCE EVENTS</vt:lpstr>
      <vt:lpstr>DISTANCE EVENTS</vt:lpstr>
      <vt:lpstr>PowerPoint Presentation</vt:lpstr>
      <vt:lpstr>As the athletes finish</vt:lpstr>
      <vt:lpstr>After they finish</vt:lpstr>
      <vt:lpstr>TIMING THE DISTANCE EVENTS</vt:lpstr>
      <vt:lpstr>SPLIT TIMES</vt:lpstr>
      <vt:lpstr>LAP CALLER</vt:lpstr>
      <vt:lpstr>STARTING DISTANCE EVENTS</vt:lpstr>
      <vt:lpstr>STARTING THE DISTANCE EVENTS</vt:lpstr>
      <vt:lpstr>INFRACTIONS</vt:lpstr>
    </vt:vector>
  </TitlesOfParts>
  <Company>Vocational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DISTANCE EVENTS</dc:title>
  <dc:creator>hacstu</dc:creator>
  <cp:lastModifiedBy>Gregory Wayne</cp:lastModifiedBy>
  <cp:revision>8</cp:revision>
  <dcterms:created xsi:type="dcterms:W3CDTF">2011-04-22T15:43:45Z</dcterms:created>
  <dcterms:modified xsi:type="dcterms:W3CDTF">2015-02-09T20:59:27Z</dcterms:modified>
</cp:coreProperties>
</file>