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77" r:id="rId4"/>
    <p:sldId id="278" r:id="rId5"/>
    <p:sldId id="283" r:id="rId6"/>
    <p:sldId id="285" r:id="rId7"/>
    <p:sldId id="28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1577E6-2FF0-41EB-9137-9DCA14F1095E}"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1577E6-2FF0-41EB-9137-9DCA14F1095E}"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1577E6-2FF0-41EB-9137-9DCA14F1095E}"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1577E6-2FF0-41EB-9137-9DCA14F1095E}" type="datetimeFigureOut">
              <a:rPr lang="en-US" smtClean="0"/>
              <a:pPr/>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1577E6-2FF0-41EB-9137-9DCA14F1095E}" type="datetimeFigureOut">
              <a:rPr lang="en-US" smtClean="0"/>
              <a:pPr/>
              <a:t>4/21/2016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1577E6-2FF0-41EB-9137-9DCA14F1095E}" type="datetimeFigureOut">
              <a:rPr lang="en-US" smtClean="0"/>
              <a:pPr/>
              <a:t>4/21/2016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1577E6-2FF0-41EB-9137-9DCA14F1095E}" type="datetimeFigureOut">
              <a:rPr lang="en-US" smtClean="0"/>
              <a:pPr/>
              <a:t>4/21/2016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1577E6-2FF0-41EB-9137-9DCA14F1095E}" type="datetimeFigureOut">
              <a:rPr lang="en-US" smtClean="0"/>
              <a:pPr/>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1577E6-2FF0-41EB-9137-9DCA14F1095E}" type="datetimeFigureOut">
              <a:rPr lang="en-US" smtClean="0"/>
              <a:pPr/>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1577E6-2FF0-41EB-9137-9DCA14F1095E}"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1577E6-2FF0-41EB-9137-9DCA14F1095E}" type="datetimeFigureOut">
              <a:rPr lang="en-US" smtClean="0"/>
              <a:pPr/>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478A8-353E-479D-8254-A3C59DDDC6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6000"/>
            <a:lum/>
          </a:blip>
          <a:srcRect/>
          <a:stretch>
            <a:fillRect t="-35000" b="-3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1577E6-2FF0-41EB-9137-9DCA14F1095E}" type="datetimeFigureOut">
              <a:rPr lang="en-US" smtClean="0"/>
              <a:pPr/>
              <a:t>4/21/2016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478A8-353E-479D-8254-A3C59DDDC6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Bullpen &amp; Staging Clerks</a:t>
            </a:r>
            <a:br>
              <a:rPr lang="en-US" dirty="0" smtClean="0"/>
            </a:br>
            <a:endParaRPr lang="en-US" dirty="0"/>
          </a:p>
        </p:txBody>
      </p:sp>
      <p:sp>
        <p:nvSpPr>
          <p:cNvPr id="3" name="Text Placeholder 2"/>
          <p:cNvSpPr>
            <a:spLocks noGrp="1"/>
          </p:cNvSpPr>
          <p:nvPr>
            <p:ph type="body" idx="1"/>
          </p:nvPr>
        </p:nvSpPr>
        <p:spPr/>
        <p:txBody>
          <a:bodyPr/>
          <a:lstStyle/>
          <a:p>
            <a:r>
              <a:rPr lang="en-US" dirty="0" smtClean="0"/>
              <a:t>POINT OF EMPHASIS</a:t>
            </a:r>
            <a:endParaRPr lang="en-US" dirty="0"/>
          </a:p>
        </p:txBody>
      </p:sp>
      <p:sp>
        <p:nvSpPr>
          <p:cNvPr id="4" name="Content Placeholder 3"/>
          <p:cNvSpPr>
            <a:spLocks noGrp="1"/>
          </p:cNvSpPr>
          <p:nvPr>
            <p:ph sz="half" idx="2"/>
          </p:nvPr>
        </p:nvSpPr>
        <p:spPr/>
        <p:txBody>
          <a:bodyPr>
            <a:normAutofit fontScale="92500"/>
          </a:bodyPr>
          <a:lstStyle/>
          <a:p>
            <a:r>
              <a:rPr lang="en-US" dirty="0" smtClean="0"/>
              <a:t>The AIA wants us to run our meet as closely as possible to the state meet.</a:t>
            </a:r>
          </a:p>
          <a:p>
            <a:r>
              <a:rPr lang="en-US" dirty="0" smtClean="0"/>
              <a:t>RATIONALE:  Several issues came up last year at the state meet that could have been avoided if those coaches and/or athletes been exposed to procedures similar to those at the AIA during the regular season.</a:t>
            </a:r>
            <a:endParaRPr lang="en-US" dirty="0"/>
          </a:p>
        </p:txBody>
      </p:sp>
      <p:sp>
        <p:nvSpPr>
          <p:cNvPr id="5" name="Text Placeholder 4"/>
          <p:cNvSpPr>
            <a:spLocks noGrp="1"/>
          </p:cNvSpPr>
          <p:nvPr>
            <p:ph type="body" sz="quarter" idx="3"/>
          </p:nvPr>
        </p:nvSpPr>
        <p:spPr/>
        <p:txBody>
          <a:bodyPr/>
          <a:lstStyle/>
          <a:p>
            <a:endParaRPr lang="en-US"/>
          </a:p>
        </p:txBody>
      </p:sp>
      <p:pic>
        <p:nvPicPr>
          <p:cNvPr id="7" name="Content Placeholder 6" descr="AIA logo.bmp"/>
          <p:cNvPicPr>
            <a:picLocks noGrp="1" noChangeAspect="1"/>
          </p:cNvPicPr>
          <p:nvPr>
            <p:ph sz="quarter" idx="4"/>
          </p:nvPr>
        </p:nvPicPr>
        <p:blipFill>
          <a:blip r:embed="rId2" cstate="print"/>
          <a:stretch>
            <a:fillRect/>
          </a:stretch>
        </p:blipFill>
        <p:spPr>
          <a:xfrm>
            <a:off x="4800600" y="2743200"/>
            <a:ext cx="3657600" cy="1845469"/>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AIA Sports Advisory Committee</a:t>
            </a:r>
            <a:endParaRPr lang="en-US" dirty="0"/>
          </a:p>
        </p:txBody>
      </p:sp>
      <p:sp>
        <p:nvSpPr>
          <p:cNvPr id="3" name="Text Placeholder 2"/>
          <p:cNvSpPr>
            <a:spLocks noGrp="1"/>
          </p:cNvSpPr>
          <p:nvPr>
            <p:ph type="body" idx="1"/>
          </p:nvPr>
        </p:nvSpPr>
        <p:spPr/>
        <p:txBody>
          <a:bodyPr/>
          <a:lstStyle/>
          <a:p>
            <a:r>
              <a:rPr lang="en-US" smtClean="0"/>
              <a:t>Minutes—May 29, 2012</a:t>
            </a:r>
            <a:endParaRPr lang="en-US" dirty="0"/>
          </a:p>
        </p:txBody>
      </p:sp>
      <p:sp>
        <p:nvSpPr>
          <p:cNvPr id="4" name="Content Placeholder 3"/>
          <p:cNvSpPr>
            <a:spLocks noGrp="1"/>
          </p:cNvSpPr>
          <p:nvPr>
            <p:ph sz="half" idx="2"/>
          </p:nvPr>
        </p:nvSpPr>
        <p:spPr/>
        <p:txBody>
          <a:bodyPr>
            <a:normAutofit fontScale="92500" lnSpcReduction="20000"/>
          </a:bodyPr>
          <a:lstStyle/>
          <a:p>
            <a:r>
              <a:rPr lang="en-US" dirty="0" smtClean="0"/>
              <a:t>The committee requested that the Executive Board know that even though we do not want to see kids miss out on opportunities, however, it is the coaches responsibility to enter their athletes, report correct results, and meet directors are required to submit correct results. The term “tough love” was used to describe the importance that coaches are required to follow </a:t>
            </a:r>
            <a:r>
              <a:rPr lang="en-US" dirty="0" err="1" smtClean="0"/>
              <a:t>allprocedural</a:t>
            </a:r>
            <a:r>
              <a:rPr lang="en-US" dirty="0" smtClean="0"/>
              <a:t> requirements.</a:t>
            </a:r>
            <a:endParaRPr lang="en-US" dirty="0"/>
          </a:p>
        </p:txBody>
      </p:sp>
      <p:sp>
        <p:nvSpPr>
          <p:cNvPr id="5" name="Text Placeholder 4"/>
          <p:cNvSpPr>
            <a:spLocks noGrp="1"/>
          </p:cNvSpPr>
          <p:nvPr>
            <p:ph type="body" sz="quarter" idx="3"/>
          </p:nvPr>
        </p:nvSpPr>
        <p:spPr/>
        <p:txBody>
          <a:bodyPr/>
          <a:lstStyle/>
          <a:p>
            <a:r>
              <a:rPr lang="en-US" dirty="0" smtClean="0"/>
              <a:t>The AIA wants us to:</a:t>
            </a:r>
            <a:endParaRPr lang="en-US" dirty="0"/>
          </a:p>
        </p:txBody>
      </p:sp>
      <p:sp>
        <p:nvSpPr>
          <p:cNvPr id="6" name="Content Placeholder 5"/>
          <p:cNvSpPr>
            <a:spLocks noGrp="1"/>
          </p:cNvSpPr>
          <p:nvPr>
            <p:ph sz="quarter" idx="4"/>
          </p:nvPr>
        </p:nvSpPr>
        <p:spPr/>
        <p:txBody>
          <a:bodyPr/>
          <a:lstStyle/>
          <a:p>
            <a:r>
              <a:rPr lang="en-US" dirty="0" smtClean="0"/>
              <a:t>Use bullpen for check-in.</a:t>
            </a:r>
          </a:p>
          <a:p>
            <a:r>
              <a:rPr lang="en-US" dirty="0" smtClean="0"/>
              <a:t>Start Crew should follow the command sequence.</a:t>
            </a:r>
          </a:p>
          <a:p>
            <a:r>
              <a:rPr lang="en-US" dirty="0" smtClean="0"/>
              <a:t>Use Green, Yellow, and Red cards</a:t>
            </a:r>
          </a:p>
          <a:p>
            <a:r>
              <a:rPr lang="en-US" dirty="0" smtClean="0"/>
              <a:t>3-turn stagger for 4 X 400m Relay</a:t>
            </a:r>
          </a:p>
          <a:p>
            <a:r>
              <a:rPr lang="en-US" dirty="0" smtClean="0"/>
              <a:t>1-turn stagger for 800</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 EVENTS FLOWCHART</a:t>
            </a:r>
            <a:endParaRPr lang="en-US" dirty="0"/>
          </a:p>
        </p:txBody>
      </p:sp>
      <p:sp>
        <p:nvSpPr>
          <p:cNvPr id="3" name="Text Placeholder 2"/>
          <p:cNvSpPr>
            <a:spLocks noGrp="1"/>
          </p:cNvSpPr>
          <p:nvPr>
            <p:ph type="body" idx="1"/>
          </p:nvPr>
        </p:nvSpPr>
        <p:spPr/>
        <p:txBody>
          <a:bodyPr/>
          <a:lstStyle/>
          <a:p>
            <a:r>
              <a:rPr lang="en-US" dirty="0" smtClean="0"/>
              <a:t>STEP ONE</a:t>
            </a:r>
            <a:endParaRPr lang="en-US" dirty="0"/>
          </a:p>
        </p:txBody>
      </p:sp>
      <p:sp>
        <p:nvSpPr>
          <p:cNvPr id="4" name="Content Placeholder 3"/>
          <p:cNvSpPr>
            <a:spLocks noGrp="1"/>
          </p:cNvSpPr>
          <p:nvPr>
            <p:ph sz="half" idx="2"/>
          </p:nvPr>
        </p:nvSpPr>
        <p:spPr/>
        <p:txBody>
          <a:bodyPr/>
          <a:lstStyle/>
          <a:p>
            <a:r>
              <a:rPr lang="en-US" dirty="0" smtClean="0"/>
              <a:t>Athletes check-in to the Bullpen Clerk</a:t>
            </a:r>
          </a:p>
          <a:p>
            <a:r>
              <a:rPr lang="en-US" dirty="0" smtClean="0"/>
              <a:t>Hip numbers are given out</a:t>
            </a:r>
          </a:p>
          <a:p>
            <a:r>
              <a:rPr lang="en-US" dirty="0" smtClean="0"/>
              <a:t>Any changes to heats and lanes are made here, not at the starting line</a:t>
            </a:r>
          </a:p>
          <a:p>
            <a:r>
              <a:rPr lang="en-US" dirty="0" smtClean="0"/>
              <a:t>Instructions are given to the athletes here, not at the starting line</a:t>
            </a:r>
            <a:endParaRPr lang="en-US" dirty="0"/>
          </a:p>
        </p:txBody>
      </p:sp>
      <p:sp>
        <p:nvSpPr>
          <p:cNvPr id="5" name="Text Placeholder 4"/>
          <p:cNvSpPr>
            <a:spLocks noGrp="1"/>
          </p:cNvSpPr>
          <p:nvPr>
            <p:ph type="body" sz="quarter" idx="3"/>
          </p:nvPr>
        </p:nvSpPr>
        <p:spPr/>
        <p:txBody>
          <a:bodyPr/>
          <a:lstStyle/>
          <a:p>
            <a:r>
              <a:rPr lang="en-US" dirty="0" smtClean="0"/>
              <a:t>Bullpen Clerk</a:t>
            </a:r>
          </a:p>
          <a:p>
            <a:endParaRPr lang="en-US" dirty="0"/>
          </a:p>
        </p:txBody>
      </p:sp>
      <p:pic>
        <p:nvPicPr>
          <p:cNvPr id="7" name="Content Placeholder 6" descr="bullpen.jpg"/>
          <p:cNvPicPr>
            <a:picLocks noGrp="1" noChangeAspect="1"/>
          </p:cNvPicPr>
          <p:nvPr>
            <p:ph sz="quarter" idx="4"/>
          </p:nvPr>
        </p:nvPicPr>
        <p:blipFill>
          <a:blip r:embed="rId2" cstate="print"/>
          <a:stretch>
            <a:fillRect/>
          </a:stretch>
        </p:blipFill>
        <p:spPr>
          <a:xfrm>
            <a:off x="4572000" y="2590800"/>
            <a:ext cx="3809999" cy="30480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 EVENTS FLOWCHART</a:t>
            </a:r>
            <a:endParaRPr lang="en-US" dirty="0"/>
          </a:p>
        </p:txBody>
      </p:sp>
      <p:sp>
        <p:nvSpPr>
          <p:cNvPr id="3" name="Text Placeholder 2"/>
          <p:cNvSpPr>
            <a:spLocks noGrp="1"/>
          </p:cNvSpPr>
          <p:nvPr>
            <p:ph type="body" idx="1"/>
          </p:nvPr>
        </p:nvSpPr>
        <p:spPr/>
        <p:txBody>
          <a:bodyPr/>
          <a:lstStyle/>
          <a:p>
            <a:r>
              <a:rPr lang="en-US" dirty="0" smtClean="0"/>
              <a:t>STEP TWO</a:t>
            </a:r>
            <a:endParaRPr lang="en-US" dirty="0"/>
          </a:p>
        </p:txBody>
      </p:sp>
      <p:sp>
        <p:nvSpPr>
          <p:cNvPr id="4" name="Content Placeholder 3"/>
          <p:cNvSpPr>
            <a:spLocks noGrp="1"/>
          </p:cNvSpPr>
          <p:nvPr>
            <p:ph sz="half" idx="2"/>
          </p:nvPr>
        </p:nvSpPr>
        <p:spPr/>
        <p:txBody>
          <a:bodyPr/>
          <a:lstStyle/>
          <a:p>
            <a:r>
              <a:rPr lang="en-US" dirty="0" smtClean="0"/>
              <a:t>Any changes in heats and lanes will be given to the staging clerk.</a:t>
            </a:r>
          </a:p>
          <a:p>
            <a:r>
              <a:rPr lang="en-US" dirty="0" smtClean="0"/>
              <a:t>The staging clerk will get the athletes set in their correct heat and lane.</a:t>
            </a:r>
          </a:p>
          <a:p>
            <a:r>
              <a:rPr lang="en-US" dirty="0" smtClean="0"/>
              <a:t>The staging clerk will not permit anyone to compete in illegal uniform, jewelry, etc.</a:t>
            </a:r>
            <a:endParaRPr lang="en-US" dirty="0"/>
          </a:p>
        </p:txBody>
      </p:sp>
      <p:sp>
        <p:nvSpPr>
          <p:cNvPr id="5" name="Text Placeholder 4"/>
          <p:cNvSpPr>
            <a:spLocks noGrp="1"/>
          </p:cNvSpPr>
          <p:nvPr>
            <p:ph type="body" sz="quarter" idx="3"/>
          </p:nvPr>
        </p:nvSpPr>
        <p:spPr/>
        <p:txBody>
          <a:bodyPr/>
          <a:lstStyle/>
          <a:p>
            <a:r>
              <a:rPr lang="en-US" dirty="0" smtClean="0"/>
              <a:t>Staging Clerk</a:t>
            </a:r>
            <a:endParaRPr lang="en-US" dirty="0"/>
          </a:p>
        </p:txBody>
      </p:sp>
      <p:pic>
        <p:nvPicPr>
          <p:cNvPr id="7" name="Content Placeholder 6" descr="athletes at starting line.jpg"/>
          <p:cNvPicPr>
            <a:picLocks noGrp="1" noChangeAspect="1"/>
          </p:cNvPicPr>
          <p:nvPr>
            <p:ph sz="quarter" idx="4"/>
          </p:nvPr>
        </p:nvPicPr>
        <p:blipFill>
          <a:blip r:embed="rId2" cstate="print"/>
          <a:stretch>
            <a:fillRect/>
          </a:stretch>
        </p:blipFill>
        <p:spPr>
          <a:xfrm>
            <a:off x="4876800" y="2895601"/>
            <a:ext cx="3260725" cy="2031206"/>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RUNNERS ILLEGALLY EQUIPPED</a:t>
            </a:r>
            <a:endParaRPr lang="en-US" b="1" dirty="0"/>
          </a:p>
        </p:txBody>
      </p:sp>
      <p:sp>
        <p:nvSpPr>
          <p:cNvPr id="3" name="Text Placeholder 2"/>
          <p:cNvSpPr>
            <a:spLocks noGrp="1"/>
          </p:cNvSpPr>
          <p:nvPr>
            <p:ph type="body" idx="1"/>
          </p:nvPr>
        </p:nvSpPr>
        <p:spPr/>
        <p:txBody>
          <a:bodyPr/>
          <a:lstStyle/>
          <a:p>
            <a:r>
              <a:rPr lang="en-US" dirty="0" smtClean="0"/>
              <a:t>CORRECT PROCEDURE</a:t>
            </a:r>
            <a:endParaRPr lang="en-US" dirty="0"/>
          </a:p>
        </p:txBody>
      </p:sp>
      <p:sp>
        <p:nvSpPr>
          <p:cNvPr id="4" name="Content Placeholder 3"/>
          <p:cNvSpPr>
            <a:spLocks noGrp="1"/>
          </p:cNvSpPr>
          <p:nvPr>
            <p:ph sz="half" idx="2"/>
          </p:nvPr>
        </p:nvSpPr>
        <p:spPr/>
        <p:txBody>
          <a:bodyPr/>
          <a:lstStyle/>
          <a:p>
            <a:r>
              <a:rPr lang="en-US" dirty="0" smtClean="0"/>
              <a:t>The staging clerk should stand in front of the athlete and raise a yellow card.</a:t>
            </a:r>
          </a:p>
          <a:p>
            <a:r>
              <a:rPr lang="en-US" dirty="0" smtClean="0"/>
              <a:t>Then, the staging clerk should tell the athlete what the problem is and provide a minute to have the situation resolved.</a:t>
            </a:r>
            <a:endParaRPr lang="en-US" dirty="0"/>
          </a:p>
        </p:txBody>
      </p:sp>
      <p:sp>
        <p:nvSpPr>
          <p:cNvPr id="5" name="Text Placeholder 4"/>
          <p:cNvSpPr>
            <a:spLocks noGrp="1"/>
          </p:cNvSpPr>
          <p:nvPr>
            <p:ph type="body" sz="quarter" idx="3"/>
          </p:nvPr>
        </p:nvSpPr>
        <p:spPr/>
        <p:txBody>
          <a:bodyPr/>
          <a:lstStyle/>
          <a:p>
            <a:r>
              <a:rPr lang="en-US" dirty="0" smtClean="0"/>
              <a:t>Staging Clerk</a:t>
            </a:r>
            <a:endParaRPr lang="en-US" dirty="0"/>
          </a:p>
        </p:txBody>
      </p:sp>
      <p:pic>
        <p:nvPicPr>
          <p:cNvPr id="7" name="Content Placeholder 6" descr="yellow card.jpg"/>
          <p:cNvPicPr>
            <a:picLocks noGrp="1" noChangeAspect="1"/>
          </p:cNvPicPr>
          <p:nvPr>
            <p:ph sz="quarter" idx="4"/>
          </p:nvPr>
        </p:nvPicPr>
        <p:blipFill>
          <a:blip r:embed="rId2" cstate="print"/>
          <a:stretch>
            <a:fillRect/>
          </a:stretch>
        </p:blipFill>
        <p:spPr>
          <a:xfrm>
            <a:off x="4665599" y="2819401"/>
            <a:ext cx="3310002" cy="2202656"/>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RUNNERS ILLEGALLY EQUIPPED</a:t>
            </a:r>
            <a:endParaRPr lang="en-US" dirty="0"/>
          </a:p>
        </p:txBody>
      </p:sp>
      <p:sp>
        <p:nvSpPr>
          <p:cNvPr id="3" name="Text Placeholder 2"/>
          <p:cNvSpPr>
            <a:spLocks noGrp="1"/>
          </p:cNvSpPr>
          <p:nvPr>
            <p:ph type="body" idx="1"/>
          </p:nvPr>
        </p:nvSpPr>
        <p:spPr/>
        <p:txBody>
          <a:bodyPr/>
          <a:lstStyle/>
          <a:p>
            <a:r>
              <a:rPr lang="en-US" dirty="0" smtClean="0"/>
              <a:t>CORRECT PROCEDURE</a:t>
            </a:r>
            <a:endParaRPr lang="en-US" dirty="0"/>
          </a:p>
        </p:txBody>
      </p:sp>
      <p:sp>
        <p:nvSpPr>
          <p:cNvPr id="4" name="Content Placeholder 3"/>
          <p:cNvSpPr>
            <a:spLocks noGrp="1"/>
          </p:cNvSpPr>
          <p:nvPr>
            <p:ph sz="half" idx="2"/>
          </p:nvPr>
        </p:nvSpPr>
        <p:spPr/>
        <p:txBody>
          <a:bodyPr/>
          <a:lstStyle/>
          <a:p>
            <a:r>
              <a:rPr lang="en-US" dirty="0" smtClean="0"/>
              <a:t>If the athlete does not address the problem prior to the runners being called to the starting line, the staging clerk will flash a red card, making it clear the runner is Disqualified.</a:t>
            </a:r>
            <a:endParaRPr lang="en-US" dirty="0"/>
          </a:p>
        </p:txBody>
      </p:sp>
      <p:sp>
        <p:nvSpPr>
          <p:cNvPr id="5" name="Text Placeholder 4"/>
          <p:cNvSpPr>
            <a:spLocks noGrp="1"/>
          </p:cNvSpPr>
          <p:nvPr>
            <p:ph type="body" sz="quarter" idx="3"/>
          </p:nvPr>
        </p:nvSpPr>
        <p:spPr/>
        <p:txBody>
          <a:bodyPr/>
          <a:lstStyle/>
          <a:p>
            <a:r>
              <a:rPr lang="en-US" dirty="0" smtClean="0"/>
              <a:t>Staging Clerk</a:t>
            </a:r>
          </a:p>
        </p:txBody>
      </p:sp>
      <p:pic>
        <p:nvPicPr>
          <p:cNvPr id="7" name="Content Placeholder 6" descr="red card.jpg"/>
          <p:cNvPicPr>
            <a:picLocks noGrp="1" noChangeAspect="1"/>
          </p:cNvPicPr>
          <p:nvPr>
            <p:ph sz="quarter" idx="4"/>
          </p:nvPr>
        </p:nvPicPr>
        <p:blipFill>
          <a:blip r:embed="rId2" cstate="print"/>
          <a:stretch>
            <a:fillRect/>
          </a:stretch>
        </p:blipFill>
        <p:spPr>
          <a:xfrm>
            <a:off x="5684837" y="2983706"/>
            <a:ext cx="1962150" cy="2333625"/>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RUNNERS ILLEGALLY EQUIPPED</a:t>
            </a:r>
            <a:endParaRPr lang="en-US" dirty="0"/>
          </a:p>
        </p:txBody>
      </p:sp>
      <p:sp>
        <p:nvSpPr>
          <p:cNvPr id="3" name="Text Placeholder 2"/>
          <p:cNvSpPr>
            <a:spLocks noGrp="1"/>
          </p:cNvSpPr>
          <p:nvPr>
            <p:ph type="body" idx="1"/>
          </p:nvPr>
        </p:nvSpPr>
        <p:spPr/>
        <p:txBody>
          <a:bodyPr/>
          <a:lstStyle/>
          <a:p>
            <a:r>
              <a:rPr lang="en-US" dirty="0" smtClean="0"/>
              <a:t>CORRECT PROCEDURE</a:t>
            </a:r>
            <a:endParaRPr lang="en-US" dirty="0"/>
          </a:p>
        </p:txBody>
      </p:sp>
      <p:sp>
        <p:nvSpPr>
          <p:cNvPr id="4" name="Content Placeholder 3"/>
          <p:cNvSpPr>
            <a:spLocks noGrp="1"/>
          </p:cNvSpPr>
          <p:nvPr>
            <p:ph sz="half" idx="2"/>
          </p:nvPr>
        </p:nvSpPr>
        <p:spPr/>
        <p:txBody>
          <a:bodyPr/>
          <a:lstStyle/>
          <a:p>
            <a:r>
              <a:rPr lang="en-US" dirty="0" smtClean="0"/>
              <a:t>Once the procedure is corrected, then staging clerk flashes a green card.</a:t>
            </a:r>
          </a:p>
          <a:p>
            <a:r>
              <a:rPr lang="en-US" dirty="0" smtClean="0"/>
              <a:t>Once all the runners are clear, the staging clerk turns them over to the starter.</a:t>
            </a:r>
          </a:p>
          <a:p>
            <a:pPr>
              <a:buNone/>
            </a:pPr>
            <a:endParaRPr lang="en-US" dirty="0" smtClean="0"/>
          </a:p>
        </p:txBody>
      </p:sp>
      <p:sp>
        <p:nvSpPr>
          <p:cNvPr id="5" name="Text Placeholder 4"/>
          <p:cNvSpPr>
            <a:spLocks noGrp="1"/>
          </p:cNvSpPr>
          <p:nvPr>
            <p:ph type="body" sz="quarter" idx="3"/>
          </p:nvPr>
        </p:nvSpPr>
        <p:spPr/>
        <p:txBody>
          <a:bodyPr/>
          <a:lstStyle/>
          <a:p>
            <a:r>
              <a:rPr lang="en-US" dirty="0" smtClean="0"/>
              <a:t>Staging Clerk</a:t>
            </a:r>
            <a:endParaRPr lang="en-US" dirty="0"/>
          </a:p>
        </p:txBody>
      </p:sp>
      <p:pic>
        <p:nvPicPr>
          <p:cNvPr id="7" name="Content Placeholder 6" descr="green card.jpg"/>
          <p:cNvPicPr>
            <a:picLocks noGrp="1" noChangeAspect="1"/>
          </p:cNvPicPr>
          <p:nvPr>
            <p:ph sz="quarter" idx="4"/>
          </p:nvPr>
        </p:nvPicPr>
        <p:blipFill>
          <a:blip r:embed="rId2" cstate="print"/>
          <a:stretch>
            <a:fillRect/>
          </a:stretch>
        </p:blipFill>
        <p:spPr>
          <a:xfrm>
            <a:off x="4724400" y="2667000"/>
            <a:ext cx="2455862" cy="2340769"/>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1558</TotalTime>
  <Words>403</Words>
  <Application>Microsoft Office PowerPoint</Application>
  <PresentationFormat>On-screen Show (4:3)</PresentationFormat>
  <Paragraphs>40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Bullpen &amp; Staging Clerks </vt:lpstr>
      <vt:lpstr>AIA Sports Advisory Committee</vt:lpstr>
      <vt:lpstr>TRACK EVENTS FLOWCHART</vt:lpstr>
      <vt:lpstr>TRACK EVENTS FLOWCHART</vt:lpstr>
      <vt:lpstr>RUNNERS ILLEGALLY EQUIPPED</vt:lpstr>
      <vt:lpstr>RUNNERS ILLEGALLY EQUIPPED</vt:lpstr>
      <vt:lpstr>RUNNERS ILLEGALLY EQUIPPED</vt:lpstr>
    </vt:vector>
  </TitlesOfParts>
  <Company>Kayenta Unified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STARTER 100, 200, 400, Hurdles, Relays</dc:title>
  <dc:creator>hacstu</dc:creator>
  <cp:lastModifiedBy>Gregory Wayne</cp:lastModifiedBy>
  <cp:revision>66</cp:revision>
  <dcterms:created xsi:type="dcterms:W3CDTF">2013-02-20T21:59:31Z</dcterms:created>
  <dcterms:modified xsi:type="dcterms:W3CDTF">2016-04-21T19:01:54Z</dcterms:modified>
</cp:coreProperties>
</file>