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73" r:id="rId9"/>
    <p:sldId id="270" r:id="rId10"/>
    <p:sldId id="275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4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FBADEE6-AC44-4554-BD55-85D3F7550D2D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D1CA03-7C26-40E6-BF3F-116AEDB206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PERSONNEL</a:t>
            </a:r>
          </a:p>
          <a:p>
            <a:r>
              <a:rPr lang="en-US" dirty="0" smtClean="0"/>
              <a:t>Head Judge</a:t>
            </a:r>
          </a:p>
          <a:p>
            <a:r>
              <a:rPr lang="en-US" dirty="0" smtClean="0"/>
              <a:t>Recorder</a:t>
            </a:r>
          </a:p>
          <a:p>
            <a:r>
              <a:rPr lang="en-US" dirty="0" smtClean="0"/>
              <a:t>Measurement (Pit)</a:t>
            </a:r>
          </a:p>
          <a:p>
            <a:r>
              <a:rPr lang="en-US" dirty="0" smtClean="0"/>
              <a:t>Measurement (Board)</a:t>
            </a:r>
          </a:p>
          <a:p>
            <a:r>
              <a:rPr lang="en-US" dirty="0" err="1" smtClean="0"/>
              <a:t>Raker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9" name="Content Placeholder 8" descr="LJ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34000" y="1905000"/>
            <a:ext cx="2667000" cy="2397919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HEAD JUDGE</a:t>
            </a:r>
          </a:p>
          <a:p>
            <a:r>
              <a:rPr lang="en-US" dirty="0" smtClean="0"/>
              <a:t>Rules on all trials (determines if the jump is good or a scratch)</a:t>
            </a:r>
          </a:p>
          <a:p>
            <a:r>
              <a:rPr lang="en-US" dirty="0" smtClean="0"/>
              <a:t>Make sure the facility is safe and the event runs smoothly</a:t>
            </a:r>
          </a:p>
          <a:p>
            <a:r>
              <a:rPr lang="en-US" dirty="0" smtClean="0"/>
              <a:t>Helps the assistants</a:t>
            </a:r>
          </a:p>
          <a:p>
            <a:r>
              <a:rPr lang="en-US" dirty="0" smtClean="0"/>
              <a:t>Calls out-loud the official measurement (metric and English) for the recorder.</a:t>
            </a:r>
            <a:endParaRPr lang="en-US" dirty="0"/>
          </a:p>
        </p:txBody>
      </p:sp>
      <p:pic>
        <p:nvPicPr>
          <p:cNvPr id="6" name="Content Placeholder 5" descr="imagesCAR9ZTGV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6800" y="1905000"/>
            <a:ext cx="3733800" cy="234076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RECORDER</a:t>
            </a:r>
          </a:p>
          <a:p>
            <a:r>
              <a:rPr lang="en-US" dirty="0" smtClean="0"/>
              <a:t>Records the wind reading for all fair jumps</a:t>
            </a:r>
          </a:p>
          <a:p>
            <a:r>
              <a:rPr lang="en-US" dirty="0" smtClean="0"/>
              <a:t>Records the measurement lesser quarter inch for all fair jumps</a:t>
            </a:r>
          </a:p>
          <a:p>
            <a:r>
              <a:rPr lang="en-US" dirty="0" smtClean="0"/>
              <a:t>Writes in FOUL for all foul or scratched jumps</a:t>
            </a:r>
          </a:p>
          <a:p>
            <a:r>
              <a:rPr lang="en-US" dirty="0" smtClean="0"/>
              <a:t>The recorder should be seated at the desk.</a:t>
            </a:r>
          </a:p>
          <a:p>
            <a:r>
              <a:rPr lang="en-US" dirty="0" smtClean="0"/>
              <a:t>The recorder should announce back to the head judge the official distance confirming the athlete’s mark.</a:t>
            </a:r>
            <a:endParaRPr lang="en-US" dirty="0"/>
          </a:p>
        </p:txBody>
      </p:sp>
      <p:pic>
        <p:nvPicPr>
          <p:cNvPr id="5" name="Content Placeholder 4" descr="recorder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410200" y="2354882"/>
            <a:ext cx="2590799" cy="172891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ASSISTANTS FOR MEASUREMENT</a:t>
            </a:r>
          </a:p>
          <a:p>
            <a:r>
              <a:rPr lang="en-US" dirty="0" smtClean="0"/>
              <a:t>One measures from the board (actually, a painted line—but we call it a board anyway)</a:t>
            </a:r>
          </a:p>
          <a:p>
            <a:r>
              <a:rPr lang="en-US" dirty="0" smtClean="0"/>
              <a:t>One measures from the Pit.</a:t>
            </a:r>
          </a:p>
          <a:p>
            <a:r>
              <a:rPr lang="en-US" dirty="0" smtClean="0"/>
              <a:t>If you note in the picture, they work together to pull the tape straight and tight.</a:t>
            </a:r>
            <a:endParaRPr lang="en-US" dirty="0"/>
          </a:p>
        </p:txBody>
      </p:sp>
      <p:pic>
        <p:nvPicPr>
          <p:cNvPr id="10" name="Content Placeholder 9" descr="lj rak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1600200"/>
            <a:ext cx="4038600" cy="345622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raker</a:t>
            </a:r>
            <a:r>
              <a:rPr lang="en-US" dirty="0" smtClean="0"/>
              <a:t>(s), after the measurement, ensures that the pit is ready to go for the next jump</a:t>
            </a:r>
          </a:p>
          <a:p>
            <a:r>
              <a:rPr lang="en-US" dirty="0" smtClean="0"/>
              <a:t>Do NOT rake the pit until the measurement has been recorded.</a:t>
            </a:r>
            <a:endParaRPr lang="en-US" dirty="0"/>
          </a:p>
        </p:txBody>
      </p:sp>
      <p:pic>
        <p:nvPicPr>
          <p:cNvPr id="6" name="Content Placeholder 5" descr="rak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943600" y="2407444"/>
            <a:ext cx="1752600" cy="26098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COACHES BOX</a:t>
            </a:r>
          </a:p>
          <a:p>
            <a:r>
              <a:rPr lang="en-US" dirty="0" smtClean="0"/>
              <a:t>Each competing school may have one (1) coach in the box.</a:t>
            </a:r>
          </a:p>
          <a:p>
            <a:r>
              <a:rPr lang="en-US" dirty="0" smtClean="0"/>
              <a:t>The coach must stay on the pavement and not be on the football field or track</a:t>
            </a:r>
          </a:p>
          <a:p>
            <a:r>
              <a:rPr lang="en-US" dirty="0" smtClean="0"/>
              <a:t>Filming is permitted, but may not be viewed by the athlete.</a:t>
            </a:r>
          </a:p>
          <a:p>
            <a:r>
              <a:rPr lang="en-US" dirty="0" smtClean="0"/>
              <a:t>No cell phones, </a:t>
            </a:r>
            <a:r>
              <a:rPr lang="en-US" dirty="0" err="1" smtClean="0"/>
              <a:t>ipods</a:t>
            </a:r>
            <a:r>
              <a:rPr lang="en-US" dirty="0" smtClean="0"/>
              <a:t>, etc.</a:t>
            </a:r>
          </a:p>
          <a:p>
            <a:r>
              <a:rPr lang="en-US" dirty="0" smtClean="0"/>
              <a:t>Coaches may not interfere with the officiating.</a:t>
            </a:r>
            <a:endParaRPr lang="en-US" smtClean="0"/>
          </a:p>
          <a:p>
            <a:endParaRPr lang="en-US"/>
          </a:p>
        </p:txBody>
      </p:sp>
      <p:pic>
        <p:nvPicPr>
          <p:cNvPr id="5" name="Content Placeholder 4" descr="IMG_5728-1024x68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367483"/>
            <a:ext cx="4038600" cy="268977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WIND GAUGE</a:t>
            </a:r>
          </a:p>
          <a:p>
            <a:r>
              <a:rPr lang="en-US" dirty="0" smtClean="0"/>
              <a:t>Put right next to the student desk (just to the west side of it).</a:t>
            </a:r>
          </a:p>
          <a:p>
            <a:r>
              <a:rPr lang="en-US" dirty="0" smtClean="0"/>
              <a:t>A tail wind will be positive.</a:t>
            </a:r>
          </a:p>
          <a:p>
            <a:r>
              <a:rPr lang="en-US" dirty="0" smtClean="0"/>
              <a:t>A head wind will be negative.</a:t>
            </a:r>
          </a:p>
          <a:p>
            <a:r>
              <a:rPr lang="en-US" dirty="0" smtClean="0"/>
              <a:t>Simply hit the start button when the jumper starts down the runway</a:t>
            </a:r>
            <a:endParaRPr lang="en-US" dirty="0"/>
          </a:p>
        </p:txBody>
      </p:sp>
      <p:pic>
        <p:nvPicPr>
          <p:cNvPr id="5" name="Content Placeholder 4" descr="lj image 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410200" y="2438401"/>
            <a:ext cx="2028825" cy="170735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After the warm-up is done, call the athletes over and go over the following:</a:t>
            </a:r>
          </a:p>
          <a:p>
            <a:pPr marL="457200" indent="-457200">
              <a:buAutoNum type="arabicPeriod"/>
            </a:pPr>
            <a:r>
              <a:rPr lang="en-US" dirty="0" smtClean="0"/>
              <a:t>Open pit format</a:t>
            </a:r>
          </a:p>
          <a:p>
            <a:pPr marL="457200" indent="-457200">
              <a:buAutoNum type="arabicPeriod"/>
            </a:pPr>
            <a:r>
              <a:rPr lang="en-US" dirty="0" smtClean="0"/>
              <a:t>Checking in, UNIFORM RULE, what actually is a foul or a scratch.</a:t>
            </a:r>
          </a:p>
          <a:p>
            <a:pPr marL="457200" indent="-457200">
              <a:buAutoNum type="arabicPeriod"/>
            </a:pPr>
            <a:r>
              <a:rPr lang="en-US" dirty="0" smtClean="0"/>
              <a:t>Measurement</a:t>
            </a:r>
          </a:p>
          <a:p>
            <a:pPr marL="457200" indent="-457200">
              <a:buAutoNum type="arabicPeriod"/>
            </a:pPr>
            <a:r>
              <a:rPr lang="en-US" dirty="0" smtClean="0"/>
              <a:t>4 attempts for all athletes</a:t>
            </a:r>
          </a:p>
          <a:p>
            <a:pPr marL="457200" indent="-457200">
              <a:buAutoNum type="arabicPeriod"/>
            </a:pPr>
            <a:r>
              <a:rPr lang="en-US" dirty="0" smtClean="0"/>
              <a:t>Make sure the time limit is well known</a:t>
            </a:r>
            <a:endParaRPr lang="en-US" dirty="0"/>
          </a:p>
        </p:txBody>
      </p:sp>
      <p:pic>
        <p:nvPicPr>
          <p:cNvPr id="1026" name="Picture 2" descr="C:\Documents and Settings\hacstu\Local Settings\Temporary Internet Files\Content.IE5\SYDJ7FIG\MC900242195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5909" y="2806198"/>
            <a:ext cx="1687982" cy="1812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JUMP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Especially during the triple jump, don’t yell out FOUL until they have fully complete their jump.</a:t>
            </a:r>
          </a:p>
          <a:p>
            <a:r>
              <a:rPr lang="en-US" dirty="0" smtClean="0"/>
              <a:t>Do immediately raise the red flag if they scratch.</a:t>
            </a:r>
          </a:p>
          <a:p>
            <a:r>
              <a:rPr lang="en-US" dirty="0" smtClean="0"/>
              <a:t>If it is a good jump, raise the white flag</a:t>
            </a:r>
          </a:p>
        </p:txBody>
      </p:sp>
      <p:pic>
        <p:nvPicPr>
          <p:cNvPr id="5" name="Content Placeholder 4" descr="red &amp; white fla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62600" y="2057400"/>
            <a:ext cx="1428750" cy="193319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LONG &amp; TRIPLE JUMP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This is the correct way to indicate a FOUL jump.</a:t>
            </a:r>
          </a:p>
          <a:p>
            <a:r>
              <a:rPr lang="en-US" dirty="0" smtClean="0"/>
              <a:t>NOTE:  The athlete can jump legally from the board, but may earn a FOUL for not making it to the pit, touching outside the pit, etc.</a:t>
            </a:r>
          </a:p>
          <a:p>
            <a:endParaRPr lang="en-US" dirty="0"/>
          </a:p>
        </p:txBody>
      </p:sp>
      <p:pic>
        <p:nvPicPr>
          <p:cNvPr id="5" name="Content Placeholder 4" descr="LJ Fou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1752600"/>
            <a:ext cx="4038600" cy="36576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DETERMING A FAIR OR FOUL JUMP</a:t>
            </a:r>
          </a:p>
          <a:p>
            <a:r>
              <a:rPr lang="en-US" dirty="0" smtClean="0"/>
              <a:t>Technically, the edge of the board (painted line) NEAREST the pit is the foul line.  </a:t>
            </a:r>
          </a:p>
          <a:p>
            <a:r>
              <a:rPr lang="en-US" dirty="0" smtClean="0"/>
              <a:t>Jumping prior to the foul line is FAIR.</a:t>
            </a:r>
          </a:p>
          <a:p>
            <a:r>
              <a:rPr lang="en-US" dirty="0" smtClean="0"/>
              <a:t>Jumping after the foul line is FOUL.</a:t>
            </a:r>
          </a:p>
          <a:p>
            <a:r>
              <a:rPr lang="en-US" dirty="0" smtClean="0"/>
              <a:t>Raise the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flag for fouls and yell scratch.</a:t>
            </a:r>
          </a:p>
          <a:p>
            <a:r>
              <a:rPr lang="en-US" dirty="0" smtClean="0"/>
              <a:t>Raise the </a:t>
            </a:r>
            <a:r>
              <a:rPr lang="en-US" dirty="0" smtClean="0">
                <a:solidFill>
                  <a:schemeClr val="bg1"/>
                </a:solidFill>
              </a:rPr>
              <a:t>WHITE </a:t>
            </a:r>
            <a:r>
              <a:rPr lang="en-US" dirty="0" smtClean="0"/>
              <a:t>flag for fair jumps and say mark.</a:t>
            </a:r>
          </a:p>
        </p:txBody>
      </p:sp>
      <p:pic>
        <p:nvPicPr>
          <p:cNvPr id="5" name="Content Placeholder 4" descr="lj image 1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448111"/>
            <a:ext cx="4038600" cy="252851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MEASURING THE JUMPS</a:t>
            </a:r>
          </a:p>
          <a:p>
            <a:r>
              <a:rPr lang="en-US" dirty="0" smtClean="0"/>
              <a:t>The zero end of the tape measure is in the PIT.</a:t>
            </a:r>
          </a:p>
          <a:p>
            <a:r>
              <a:rPr lang="en-US" dirty="0" smtClean="0"/>
              <a:t>The measuring end is at the board.</a:t>
            </a:r>
          </a:p>
          <a:p>
            <a:r>
              <a:rPr lang="en-US" dirty="0" smtClean="0"/>
              <a:t>The tape must be at a 90 degree angle to the pit and board.</a:t>
            </a:r>
          </a:p>
          <a:p>
            <a:r>
              <a:rPr lang="en-US" dirty="0" smtClean="0"/>
              <a:t>Read at the front of board (nearest to the pit).  See where the finger is at—the is the point of measurement.</a:t>
            </a:r>
          </a:p>
          <a:p>
            <a:r>
              <a:rPr lang="en-US" dirty="0" smtClean="0"/>
              <a:t>Measure to the lesser quarter inch such as 18-00.25 </a:t>
            </a:r>
          </a:p>
          <a:p>
            <a:r>
              <a:rPr lang="en-US" dirty="0" smtClean="0"/>
              <a:t>Have the recorder announce back the measurement to confirm.</a:t>
            </a:r>
          </a:p>
          <a:p>
            <a:r>
              <a:rPr lang="en-US" dirty="0" smtClean="0"/>
              <a:t>Record foul jumps as FOUL.  </a:t>
            </a:r>
            <a:endParaRPr lang="en-US" dirty="0"/>
          </a:p>
        </p:txBody>
      </p:sp>
      <p:pic>
        <p:nvPicPr>
          <p:cNvPr id="5" name="Content Placeholder 4" descr="lj image 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62600" y="2209800"/>
            <a:ext cx="2895600" cy="1888141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MEASUREMENT</a:t>
            </a:r>
          </a:p>
          <a:p>
            <a:r>
              <a:rPr lang="en-US" dirty="0" smtClean="0"/>
              <a:t>In the pit, the mark to measure from is the nearest indention to the board.  </a:t>
            </a:r>
          </a:p>
          <a:p>
            <a:r>
              <a:rPr lang="en-US" dirty="0" smtClean="0"/>
              <a:t>That will include butt and hand imprints.</a:t>
            </a:r>
          </a:p>
          <a:p>
            <a:r>
              <a:rPr lang="en-US" dirty="0" err="1" smtClean="0"/>
              <a:t>Summersalts</a:t>
            </a:r>
            <a:r>
              <a:rPr lang="en-US" dirty="0" smtClean="0"/>
              <a:t>, touching outside the pit,  and not reaching the pit are fouls. </a:t>
            </a:r>
            <a:endParaRPr lang="en-US" dirty="0"/>
          </a:p>
        </p:txBody>
      </p:sp>
      <p:pic>
        <p:nvPicPr>
          <p:cNvPr id="5" name="Content Placeholder 4" descr="lj image 4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05400" y="2667000"/>
            <a:ext cx="2895600" cy="1905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It helps to have the zero end of the tape measure have a measuring stick attached.</a:t>
            </a:r>
          </a:p>
          <a:p>
            <a:r>
              <a:rPr lang="en-US" dirty="0" smtClean="0"/>
              <a:t>Just poke the stick in the ground to measure from.</a:t>
            </a:r>
          </a:p>
          <a:p>
            <a:r>
              <a:rPr lang="en-US" dirty="0" smtClean="0"/>
              <a:t>Then pull the tape through the board at a 90 degree angle.</a:t>
            </a:r>
            <a:endParaRPr lang="en-US" dirty="0"/>
          </a:p>
        </p:txBody>
      </p:sp>
      <p:pic>
        <p:nvPicPr>
          <p:cNvPr id="5" name="Content Placeholder 4" descr="lJ image 1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81600" y="2438400"/>
            <a:ext cx="2971799" cy="25146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Especially in the triple jump, have a cone on each side of the board the athlete is jumping from.</a:t>
            </a:r>
          </a:p>
          <a:p>
            <a:r>
              <a:rPr lang="en-US" dirty="0" smtClean="0"/>
              <a:t>That way, there is no mistake of which board is used and to measure from.</a:t>
            </a:r>
          </a:p>
          <a:p>
            <a:r>
              <a:rPr lang="en-US" dirty="0" smtClean="0"/>
              <a:t>The cones at the TJ board is correct.</a:t>
            </a:r>
          </a:p>
        </p:txBody>
      </p:sp>
      <p:pic>
        <p:nvPicPr>
          <p:cNvPr id="7" name="Content Placeholder 6" descr="imagesCA9F71L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29200" y="1828800"/>
            <a:ext cx="3581400" cy="3276599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OPEN PIT</a:t>
            </a:r>
          </a:p>
          <a:p>
            <a:r>
              <a:rPr lang="en-US" dirty="0" smtClean="0"/>
              <a:t>The pit is open for one hour (triple jump) and 90 minutes (long jump); however, the judge can extend that time if he/she feels it is warranted.</a:t>
            </a:r>
          </a:p>
          <a:p>
            <a:r>
              <a:rPr lang="en-US" dirty="0" smtClean="0"/>
              <a:t>Having the kids sit around for the first 20 minutes is not a good reason.  </a:t>
            </a:r>
          </a:p>
          <a:p>
            <a:r>
              <a:rPr lang="en-US" dirty="0" smtClean="0"/>
              <a:t>Athletes may have four (4) attempts.</a:t>
            </a:r>
          </a:p>
          <a:p>
            <a:r>
              <a:rPr lang="en-US" dirty="0" smtClean="0"/>
              <a:t>Let the computer sort out the place winners.  </a:t>
            </a:r>
            <a:endParaRPr lang="en-US" dirty="0"/>
          </a:p>
        </p:txBody>
      </p:sp>
      <p:pic>
        <p:nvPicPr>
          <p:cNvPr id="1026" name="Picture 2" descr="C:\Program Files\Microsoft Office\MEDIA\CAGCAT10\j0234131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3634" y="2674238"/>
            <a:ext cx="1952531" cy="20762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Triple Jump is a little bit more complicated.</a:t>
            </a:r>
          </a:p>
          <a:p>
            <a:r>
              <a:rPr lang="en-US" dirty="0" smtClean="0"/>
              <a:t>Basically, the athlete can jump off the left foot, then the left foot again, then the right foot—or right, right, left.</a:t>
            </a:r>
          </a:p>
          <a:p>
            <a:r>
              <a:rPr lang="en-US" dirty="0" smtClean="0"/>
              <a:t>The head judge has to ensure that they don’t vary from that order.  </a:t>
            </a:r>
            <a:endParaRPr lang="en-US" dirty="0"/>
          </a:p>
        </p:txBody>
      </p:sp>
      <p:pic>
        <p:nvPicPr>
          <p:cNvPr id="2050" name="Picture 2" descr="C:\Documents and Settings\hacstu\Local Settings\Temporary Internet Files\Content.IE5\SYDJ7FIG\MC900018521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3838" y="2710644"/>
            <a:ext cx="992124" cy="2003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JUMP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Have the athlete set-up the cones from which board they will jump from in the triple.</a:t>
            </a:r>
          </a:p>
          <a:p>
            <a:r>
              <a:rPr lang="en-US" dirty="0" smtClean="0"/>
              <a:t>We have boards at 20, 25, 30, and 35 feet from the edge of the pit.</a:t>
            </a:r>
          </a:p>
          <a:p>
            <a:r>
              <a:rPr lang="en-US" dirty="0" smtClean="0"/>
              <a:t>We run the boys and girls at the same time since so few compete in this event.</a:t>
            </a:r>
            <a:endParaRPr lang="en-US" dirty="0"/>
          </a:p>
        </p:txBody>
      </p:sp>
      <p:pic>
        <p:nvPicPr>
          <p:cNvPr id="5" name="Content Placeholder 4" descr="IMG_224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197894"/>
            <a:ext cx="4038600" cy="302895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n-US" dirty="0" smtClean="0"/>
              <a:t>EQUIPMENT NEEDED</a:t>
            </a:r>
          </a:p>
          <a:p>
            <a:pPr lvl="1"/>
            <a:r>
              <a:rPr lang="en-US" dirty="0" smtClean="0"/>
              <a:t>Student Desk</a:t>
            </a:r>
          </a:p>
          <a:p>
            <a:pPr lvl="1"/>
            <a:r>
              <a:rPr lang="en-US" dirty="0" smtClean="0"/>
              <a:t>Wind Gauge</a:t>
            </a:r>
          </a:p>
          <a:p>
            <a:pPr lvl="1"/>
            <a:r>
              <a:rPr lang="en-US" dirty="0" smtClean="0"/>
              <a:t>Clipboard, pencils, and score sheets</a:t>
            </a:r>
          </a:p>
          <a:p>
            <a:pPr lvl="1"/>
            <a:r>
              <a:rPr lang="en-US" dirty="0" smtClean="0"/>
              <a:t>Shovel and Rake</a:t>
            </a:r>
          </a:p>
          <a:p>
            <a:pPr lvl="1"/>
            <a:r>
              <a:rPr lang="en-US" dirty="0" smtClean="0"/>
              <a:t>Metric tape measures</a:t>
            </a:r>
          </a:p>
          <a:p>
            <a:pPr lvl="1"/>
            <a:r>
              <a:rPr lang="en-US" dirty="0" smtClean="0"/>
              <a:t>We will try to till the pit prior to the meet.</a:t>
            </a:r>
          </a:p>
          <a:p>
            <a:pPr lvl="1"/>
            <a:endParaRPr lang="en-US" dirty="0"/>
          </a:p>
        </p:txBody>
      </p:sp>
      <p:pic>
        <p:nvPicPr>
          <p:cNvPr id="5" name="Content Placeholder 4" descr="clipboar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81675" y="2612231"/>
            <a:ext cx="2076450" cy="220027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UNIFORM RULES</a:t>
            </a:r>
          </a:p>
          <a:p>
            <a:r>
              <a:rPr lang="en-US" dirty="0" smtClean="0"/>
              <a:t>We have to enforce these rules.</a:t>
            </a:r>
          </a:p>
          <a:p>
            <a:r>
              <a:rPr lang="en-US" dirty="0" smtClean="0"/>
              <a:t>If you see a problem, flash a yellow card and explain the problem.</a:t>
            </a:r>
          </a:p>
          <a:p>
            <a:r>
              <a:rPr lang="en-US" dirty="0" smtClean="0"/>
              <a:t>If an athlete competes while out-of-compliance, it is a foul.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 descr="LJ cone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91150" y="1981200"/>
            <a:ext cx="2857500" cy="2683669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JUMP &amp; TRIPLE JUMP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After the triple jump is done, send the results up to the press box.</a:t>
            </a:r>
          </a:p>
          <a:p>
            <a:r>
              <a:rPr lang="en-US" dirty="0" smtClean="0"/>
              <a:t>Give the boys in the long jump 30 minutes to warm-up then 1 hour open pit (send results to the press box)</a:t>
            </a:r>
          </a:p>
          <a:p>
            <a:r>
              <a:rPr lang="en-US" dirty="0" smtClean="0"/>
              <a:t>Give the girls in the long jump 30 minutes to warm-up then 1 hour open pit (send results to the press box).   </a:t>
            </a:r>
          </a:p>
          <a:p>
            <a:endParaRPr lang="en-US" dirty="0"/>
          </a:p>
        </p:txBody>
      </p:sp>
      <p:pic>
        <p:nvPicPr>
          <p:cNvPr id="5" name="Content Placeholder 4" descr="imagesCA3Y0ZC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57862" y="2917031"/>
            <a:ext cx="2124075" cy="159067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116</TotalTime>
  <Words>1094</Words>
  <Application>Microsoft Office PowerPoint</Application>
  <PresentationFormat>On-screen Show (4:3)</PresentationFormat>
  <Paragraphs>119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Civic</vt:lpstr>
      <vt:lpstr>LONG &amp; TRIPLE JUMP</vt:lpstr>
      <vt:lpstr>LONG &amp; TRIPLE JUMP</vt:lpstr>
      <vt:lpstr>LONG &amp; TRIPLE JUMP</vt:lpstr>
      <vt:lpstr>LONG &amp; TRIPLE JUMP</vt:lpstr>
      <vt:lpstr>LONG &amp; TRIPLE JUMP</vt:lpstr>
      <vt:lpstr>LONG &amp; TRIPLE JUMP</vt:lpstr>
      <vt:lpstr>LONG &amp; TRIPLE JUMP</vt:lpstr>
      <vt:lpstr>LONG &amp; TRIPLE JUMP</vt:lpstr>
      <vt:lpstr>LONG JUMP &amp; TRIPLE JUMP</vt:lpstr>
      <vt:lpstr>LONG &amp; TRIPLE JUMP</vt:lpstr>
      <vt:lpstr>LONG &amp; TRIPLE JUMP</vt:lpstr>
      <vt:lpstr>LONG &amp; TRIPLE JUMP</vt:lpstr>
      <vt:lpstr>LONG &amp; TRIPLE JUMP</vt:lpstr>
      <vt:lpstr>LONG &amp; TRIPLE JUMP</vt:lpstr>
      <vt:lpstr>LONG &amp; TRIPLE JUMP</vt:lpstr>
      <vt:lpstr>LONG &amp; TRIPLE JUMP</vt:lpstr>
      <vt:lpstr>LONG &amp; TRIPLE JUMP</vt:lpstr>
      <vt:lpstr>LONG JUMP &amp; TRIPLE JUMP</vt:lpstr>
      <vt:lpstr>LONG &amp; TRIPLE JUMP</vt:lpstr>
      <vt:lpstr>LONG &amp; TRIPLE JUMP</vt:lpstr>
      <vt:lpstr>LONG JUMP &amp; TRIPLE JUMP</vt:lpstr>
    </vt:vector>
  </TitlesOfParts>
  <Company>Vocational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 &amp; TRIPLE JUMP</dc:title>
  <dc:creator>hacstu</dc:creator>
  <cp:lastModifiedBy>Gregory Wayne</cp:lastModifiedBy>
  <cp:revision>31</cp:revision>
  <dcterms:created xsi:type="dcterms:W3CDTF">2010-10-19T19:08:02Z</dcterms:created>
  <dcterms:modified xsi:type="dcterms:W3CDTF">2016-04-21T16:50:13Z</dcterms:modified>
</cp:coreProperties>
</file>